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6" r:id="rId2"/>
    <p:sldId id="336" r:id="rId3"/>
    <p:sldId id="265" r:id="rId4"/>
    <p:sldId id="266" r:id="rId5"/>
    <p:sldId id="267" r:id="rId6"/>
    <p:sldId id="268" r:id="rId7"/>
    <p:sldId id="256" r:id="rId8"/>
    <p:sldId id="257" r:id="rId9"/>
    <p:sldId id="260" r:id="rId10"/>
    <p:sldId id="259" r:id="rId11"/>
    <p:sldId id="258" r:id="rId12"/>
    <p:sldId id="261" r:id="rId13"/>
    <p:sldId id="262" r:id="rId14"/>
    <p:sldId id="263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1" r:id="rId46"/>
    <p:sldId id="352" r:id="rId47"/>
    <p:sldId id="350" r:id="rId48"/>
    <p:sldId id="30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353" r:id="rId59"/>
    <p:sldId id="297" r:id="rId60"/>
    <p:sldId id="354" r:id="rId61"/>
    <p:sldId id="298" r:id="rId62"/>
    <p:sldId id="355" r:id="rId63"/>
    <p:sldId id="356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8" r:id="rId73"/>
    <p:sldId id="357" r:id="rId74"/>
    <p:sldId id="309" r:id="rId75"/>
    <p:sldId id="358" r:id="rId76"/>
    <p:sldId id="359" r:id="rId77"/>
    <p:sldId id="333" r:id="rId78"/>
    <p:sldId id="334" r:id="rId79"/>
    <p:sldId id="310" r:id="rId80"/>
    <p:sldId id="335" r:id="rId81"/>
    <p:sldId id="311" r:id="rId82"/>
    <p:sldId id="312" r:id="rId83"/>
    <p:sldId id="313" r:id="rId84"/>
    <p:sldId id="314" r:id="rId85"/>
    <p:sldId id="315" r:id="rId86"/>
    <p:sldId id="360" r:id="rId87"/>
    <p:sldId id="361" r:id="rId88"/>
    <p:sldId id="362" r:id="rId89"/>
    <p:sldId id="316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5" r:id="rId98"/>
    <p:sldId id="324" r:id="rId99"/>
    <p:sldId id="326" r:id="rId100"/>
    <p:sldId id="327" r:id="rId101"/>
    <p:sldId id="328" r:id="rId102"/>
    <p:sldId id="329" r:id="rId103"/>
    <p:sldId id="330" r:id="rId104"/>
    <p:sldId id="331" r:id="rId105"/>
    <p:sldId id="332" r:id="rId106"/>
    <p:sldId id="363" r:id="rId107"/>
    <p:sldId id="364" r:id="rId108"/>
    <p:sldId id="365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66"/>
          </p14:sldIdLst>
        </p14:section>
        <p14:section name="인트로" id="{40C2AAD5-9EA2-4160-B565-ACF1251EA8EF}">
          <p14:sldIdLst>
            <p14:sldId id="336"/>
            <p14:sldId id="265"/>
            <p14:sldId id="266"/>
            <p14:sldId id="267"/>
            <p14:sldId id="268"/>
          </p14:sldIdLst>
        </p14:section>
        <p14:section name="UX/UI용어" id="{0DACF663-4D1F-4D97-8B07-5F519A35104E}">
          <p14:sldIdLst>
            <p14:sldId id="256"/>
            <p14:sldId id="257"/>
            <p14:sldId id="260"/>
            <p14:sldId id="259"/>
            <p14:sldId id="258"/>
            <p14:sldId id="261"/>
            <p14:sldId id="262"/>
            <p14:sldId id="263"/>
          </p14:sldIdLst>
        </p14:section>
        <p14:section name="UX/UI트랜드" id="{8ED794F9-EFB1-449A-B8EB-21D3DB0A93BE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MVP" id="{D6793358-9F78-4C0B-AD58-22F6A73B140E}">
          <p14:sldIdLst>
            <p14:sldId id="277"/>
            <p14:sldId id="278"/>
          </p14:sldIdLst>
        </p14:section>
        <p14:section name="UX리서치 프로세스" id="{A6C28759-75F0-4A06-B4ED-EA66C4CF4944}">
          <p14:sldIdLst>
            <p14:sldId id="279"/>
            <p14:sldId id="280"/>
            <p14:sldId id="281"/>
            <p14:sldId id="282"/>
            <p14:sldId id="284"/>
            <p14:sldId id="285"/>
            <p14:sldId id="286"/>
          </p14:sldIdLst>
        </p14:section>
        <p14:section name="Affinity Mappping" id="{5831B184-8642-49CB-AC78-2880C84E75A3}">
          <p14:sldIdLst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Persona" id="{34DDB2B2-B9A8-4D75-97A5-4FD7824E6CA5}">
          <p14:sldIdLst>
            <p14:sldId id="345"/>
            <p14:sldId id="346"/>
            <p14:sldId id="347"/>
            <p14:sldId id="348"/>
            <p14:sldId id="349"/>
            <p14:sldId id="351"/>
            <p14:sldId id="352"/>
            <p14:sldId id="350"/>
          </p14:sldIdLst>
        </p14:section>
        <p14:section name="데이터 모델링_User Journey" id="{CFAC1B3A-C999-4C71-86C5-10F4CC3AF31B}">
          <p14:sldIdLst>
            <p14:sldId id="30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53"/>
          </p14:sldIdLst>
        </p14:section>
        <p14:section name="브레인스토밍" id="{8CE11A7F-C14E-469F-BB9B-092AA1743642}">
          <p14:sldIdLst>
            <p14:sldId id="297"/>
            <p14:sldId id="354"/>
            <p14:sldId id="298"/>
            <p14:sldId id="355"/>
            <p14:sldId id="356"/>
            <p14:sldId id="299"/>
          </p14:sldIdLst>
        </p14:section>
        <p14:section name="Feature 우선순위 세우기" id="{3C2F2782-5253-4D0C-8829-0DC0BA67EA2C}">
          <p14:sldIdLst>
            <p14:sldId id="300"/>
            <p14:sldId id="301"/>
            <p14:sldId id="302"/>
            <p14:sldId id="303"/>
          </p14:sldIdLst>
        </p14:section>
        <p14:section name="서비스 컨셉" id="{DA7DE4C0-442B-4A9A-9FDD-038BAA3B2A69}">
          <p14:sldIdLst>
            <p14:sldId id="304"/>
            <p14:sldId id="305"/>
            <p14:sldId id="306"/>
            <p14:sldId id="308"/>
            <p14:sldId id="357"/>
          </p14:sldIdLst>
        </p14:section>
        <p14:section name="서비스 기획_User Story" id="{A42AB110-332F-4CB4-9D46-C7F599EA5715}">
          <p14:sldIdLst>
            <p14:sldId id="309"/>
            <p14:sldId id="358"/>
            <p14:sldId id="359"/>
            <p14:sldId id="333"/>
            <p14:sldId id="334"/>
            <p14:sldId id="310"/>
          </p14:sldIdLst>
        </p14:section>
        <p14:section name="서비스 기획_User Scenario" id="{28ED741E-CDD5-4D77-9816-6A4AD593151A}">
          <p14:sldIdLst>
            <p14:sldId id="335"/>
            <p14:sldId id="311"/>
            <p14:sldId id="312"/>
            <p14:sldId id="313"/>
            <p14:sldId id="314"/>
            <p14:sldId id="315"/>
            <p14:sldId id="360"/>
          </p14:sldIdLst>
        </p14:section>
        <p14:section name="서비스 기획_스토리보드" id="{DFDC6510-2574-44F4-8E32-E1F4931CFFEC}">
          <p14:sldIdLst>
            <p14:sldId id="361"/>
            <p14:sldId id="362"/>
          </p14:sldIdLst>
        </p14:section>
        <p14:section name="서비스 기획_User Flow" id="{98021F41-BFA1-4E7E-AF90-62A0CEE4AC87}">
          <p14:sldIdLst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4"/>
            <p14:sldId id="326"/>
            <p14:sldId id="327"/>
          </p14:sldIdLst>
        </p14:section>
        <p14:section name="서비스 기획_IA정보구조" id="{953B65C3-4E18-4A17-82E5-8016EB075C4C}">
          <p14:sldIdLst>
            <p14:sldId id="328"/>
            <p14:sldId id="329"/>
            <p14:sldId id="330"/>
            <p14:sldId id="331"/>
            <p14:sldId id="332"/>
            <p14:sldId id="363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9230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tm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237370" y="1031594"/>
            <a:ext cx="9144000" cy="5421960"/>
          </a:xfrm>
        </p:spPr>
        <p:txBody>
          <a:bodyPr anchor="t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ko-KR" sz="2000" b="0" dirty="0" smtClean="0"/>
              <a:t>Intro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en-US" altLang="ko-KR" sz="2000" b="0" dirty="0" smtClean="0"/>
              <a:t>UX/UI </a:t>
            </a:r>
            <a:r>
              <a:rPr lang="ko-KR" altLang="en-US" sz="2000" b="0" dirty="0" smtClean="0"/>
              <a:t>용어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en-US" altLang="ko-KR" sz="2000" b="0" dirty="0" smtClean="0"/>
              <a:t>UX/UI </a:t>
            </a:r>
            <a:r>
              <a:rPr lang="ko-KR" altLang="en-US" sz="2000" b="0" dirty="0" err="1" smtClean="0"/>
              <a:t>트랜드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en-US" altLang="ko-KR" sz="2000" b="0" dirty="0" smtClean="0"/>
              <a:t>MVP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en-US" altLang="ko-KR" sz="2000" b="0" dirty="0" smtClean="0"/>
              <a:t>UX </a:t>
            </a:r>
            <a:r>
              <a:rPr lang="ko-KR" altLang="en-US" sz="2000" b="0" dirty="0" smtClean="0"/>
              <a:t>리서치 프로세스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en-US" altLang="ko-KR" sz="2000" b="0" dirty="0" smtClean="0"/>
              <a:t>Affinity Mapping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Persona</a:t>
            </a:r>
            <a:br>
              <a:rPr lang="en-US" altLang="ko-KR" sz="2000" b="0" dirty="0" smtClean="0"/>
            </a:br>
            <a:r>
              <a:rPr lang="ko-KR" altLang="en-US" sz="2000" b="0" dirty="0" smtClean="0"/>
              <a:t>데이터 모델링</a:t>
            </a:r>
            <a:r>
              <a:rPr lang="en-US" altLang="ko-KR" sz="2000" b="0" dirty="0" smtClean="0"/>
              <a:t>_User Journey</a:t>
            </a:r>
            <a:br>
              <a:rPr lang="en-US" altLang="ko-KR" sz="2000" b="0" dirty="0" smtClean="0"/>
            </a:br>
            <a:r>
              <a:rPr lang="ko-KR" altLang="en-US" sz="2000" b="0" dirty="0" smtClean="0"/>
              <a:t>브레인 </a:t>
            </a:r>
            <a:r>
              <a:rPr lang="ko-KR" altLang="en-US" sz="2000" b="0" dirty="0" err="1" smtClean="0"/>
              <a:t>스토밍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en-US" altLang="ko-KR" sz="2000" b="0" dirty="0" smtClean="0"/>
              <a:t>Feature </a:t>
            </a:r>
            <a:r>
              <a:rPr lang="ko-KR" altLang="en-US" sz="2000" b="0" dirty="0" smtClean="0"/>
              <a:t>우선순위 세우기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서비스 컨셉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서비스 기획</a:t>
            </a:r>
            <a:r>
              <a:rPr lang="en-US" altLang="ko-KR" sz="2000" b="0" dirty="0" smtClean="0"/>
              <a:t>_</a:t>
            </a:r>
            <a:r>
              <a:rPr lang="en-US" altLang="ko-KR" sz="2000" b="0" dirty="0"/>
              <a:t>U</a:t>
            </a:r>
            <a:r>
              <a:rPr lang="en-US" altLang="ko-KR" sz="2000" b="0" dirty="0" smtClean="0"/>
              <a:t>ser Story</a:t>
            </a:r>
            <a:br>
              <a:rPr lang="en-US" altLang="ko-KR" sz="2000" b="0" dirty="0" smtClean="0"/>
            </a:br>
            <a:r>
              <a:rPr lang="ko-KR" altLang="en-US" sz="2000" b="0" dirty="0"/>
              <a:t>서비스 기획</a:t>
            </a:r>
            <a:r>
              <a:rPr lang="en-US" altLang="ko-KR" sz="2000" b="0" dirty="0" smtClean="0"/>
              <a:t>_User Scenario</a:t>
            </a:r>
            <a:br>
              <a:rPr lang="en-US" altLang="ko-KR" sz="2000" b="0" dirty="0" smtClean="0"/>
            </a:br>
            <a:r>
              <a:rPr lang="ko-KR" altLang="en-US" sz="2000" b="0" dirty="0"/>
              <a:t>서비스 기획</a:t>
            </a:r>
            <a:r>
              <a:rPr lang="en-US" altLang="ko-KR" sz="2000" b="0" dirty="0" smtClean="0"/>
              <a:t>_</a:t>
            </a:r>
            <a:r>
              <a:rPr lang="ko-KR" altLang="en-US" sz="2000" b="0" dirty="0" smtClean="0"/>
              <a:t>스토리보드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/>
              <a:t>서비스 기획</a:t>
            </a:r>
            <a:r>
              <a:rPr lang="en-US" altLang="ko-KR" sz="2000" b="0" dirty="0" smtClean="0"/>
              <a:t>_User Flow</a:t>
            </a:r>
            <a:br>
              <a:rPr lang="en-US" altLang="ko-KR" sz="2000" b="0" dirty="0" smtClean="0"/>
            </a:br>
            <a:r>
              <a:rPr lang="ko-KR" altLang="en-US" sz="2000" b="0" dirty="0"/>
              <a:t>서비스 기획</a:t>
            </a:r>
            <a:r>
              <a:rPr lang="en-US" altLang="ko-KR" sz="2000" b="0" dirty="0" smtClean="0"/>
              <a:t>_IA</a:t>
            </a:r>
            <a:r>
              <a:rPr lang="ko-KR" altLang="en-US" sz="2000" b="0" dirty="0" err="1" smtClean="0"/>
              <a:t>정보구조</a:t>
            </a: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237370" y="492162"/>
            <a:ext cx="5468393" cy="384175"/>
          </a:xfrm>
        </p:spPr>
        <p:txBody>
          <a:bodyPr/>
          <a:lstStyle/>
          <a:p>
            <a:r>
              <a:rPr lang="en-US" altLang="ko-KR" smtClean="0"/>
              <a:t>UX/UI </a:t>
            </a:r>
            <a:r>
              <a:rPr lang="ko-KR" altLang="en-US" smtClean="0"/>
              <a:t>디자인 </a:t>
            </a:r>
            <a:r>
              <a:rPr lang="ko-KR" altLang="en-US" dirty="0" smtClean="0"/>
              <a:t>리서치 및 서비스 기획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70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" y="287172"/>
            <a:ext cx="12071287" cy="61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28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552"/>
            <a:ext cx="12192000" cy="61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34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서비스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기획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05. IA-</a:t>
            </a:r>
            <a:r>
              <a:rPr lang="ko-KR" altLang="en-US" b="1" dirty="0" err="1" smtClean="0">
                <a:solidFill>
                  <a:schemeClr val="accent5">
                    <a:lumMod val="75000"/>
                  </a:schemeClr>
                </a:solidFill>
              </a:rPr>
              <a:t>정보구조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3353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238"/>
            <a:ext cx="12192000" cy="63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38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173"/>
            <a:ext cx="12192000" cy="6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923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324"/>
            <a:ext cx="12192000" cy="622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78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098"/>
            <a:ext cx="12192000" cy="61778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7315" y="430823"/>
            <a:ext cx="452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우선순위가 있는 </a:t>
            </a:r>
            <a:r>
              <a:rPr lang="ko-KR" altLang="en-US" dirty="0" err="1" smtClean="0"/>
              <a:t>하이라키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e.g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지메일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0221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503"/>
            <a:ext cx="12192000" cy="61549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8976" y="3314699"/>
            <a:ext cx="452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e.g.) </a:t>
            </a:r>
            <a:r>
              <a:rPr lang="ko-KR" altLang="en-US" dirty="0" smtClean="0"/>
              <a:t>모바일 </a:t>
            </a:r>
            <a:r>
              <a:rPr lang="en-US" altLang="ko-KR" dirty="0" smtClean="0"/>
              <a:t>bottom tap bar =Depth 0</a:t>
            </a:r>
          </a:p>
        </p:txBody>
      </p:sp>
    </p:spTree>
    <p:extLst>
      <p:ext uri="{BB962C8B-B14F-4D97-AF65-F5344CB8AC3E}">
        <p14:creationId xmlns:p14="http://schemas.microsoft.com/office/powerpoint/2010/main" val="32706704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48"/>
            <a:ext cx="12192000" cy="6168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6630" y="2365130"/>
            <a:ext cx="452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e.g.) E-book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bookmark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43335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07"/>
            <a:ext cx="12192000" cy="59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9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69"/>
            <a:ext cx="12192000" cy="65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2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85"/>
            <a:ext cx="12192000" cy="64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59"/>
            <a:ext cx="12192000" cy="65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7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40"/>
            <a:ext cx="12192000" cy="65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09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32856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모바일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UX/UI </a:t>
            </a:r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</a:rPr>
              <a:t>트랜드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19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44"/>
            <a:ext cx="12192000" cy="671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79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334"/>
            <a:ext cx="12192000" cy="63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81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076"/>
            <a:ext cx="12192000" cy="63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28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32"/>
            <a:ext cx="12192000" cy="63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6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Intro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34"/>
            <a:ext cx="12192000" cy="64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5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19"/>
            <a:ext cx="12192000" cy="65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1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39"/>
            <a:ext cx="12192000" cy="66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3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32856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MVP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52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50"/>
            <a:ext cx="12192000" cy="63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88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UX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리서치 프로세스</a:t>
            </a:r>
          </a:p>
        </p:txBody>
      </p:sp>
    </p:spTree>
    <p:extLst>
      <p:ext uri="{BB962C8B-B14F-4D97-AF65-F5344CB8AC3E}">
        <p14:creationId xmlns:p14="http://schemas.microsoft.com/office/powerpoint/2010/main" val="250321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45"/>
            <a:ext cx="12192000" cy="63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85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86"/>
            <a:ext cx="12192000" cy="67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79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97"/>
            <a:ext cx="12192000" cy="64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46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43"/>
            <a:ext cx="12192000" cy="66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82"/>
            <a:ext cx="12192000" cy="65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9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2"/>
            <a:ext cx="12192000" cy="66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6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95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데이터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모델링</a:t>
            </a:r>
            <a:endParaRPr lang="en-US" altLang="ko-KR" sz="4000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01. Affinity Mapping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2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56"/>
            <a:ext cx="12192000" cy="66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6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35"/>
            <a:ext cx="12192000" cy="65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82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02"/>
            <a:ext cx="12192000" cy="67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1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12"/>
            <a:ext cx="12192000" cy="66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25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399"/>
            <a:ext cx="12192000" cy="65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87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462"/>
            <a:ext cx="12192000" cy="61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09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212"/>
            <a:ext cx="12192000" cy="60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0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67"/>
            <a:ext cx="12192000" cy="66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데이터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모델링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02. Persona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051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22"/>
            <a:ext cx="12192000" cy="64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90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020"/>
            <a:ext cx="12192000" cy="57639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6722" y="844062"/>
            <a:ext cx="23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페르소나 작성 순서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712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552"/>
            <a:ext cx="12192000" cy="62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5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931"/>
            <a:ext cx="12192000" cy="5632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4507" y="5600700"/>
            <a:ext cx="23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</a:t>
            </a:r>
            <a:r>
              <a:rPr lang="ko-KR" altLang="en-US" dirty="0" smtClean="0"/>
              <a:t>기기의 친숙함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917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38"/>
            <a:ext cx="12192000" cy="65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25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81"/>
            <a:ext cx="12192000" cy="66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66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6"/>
            <a:ext cx="12192000" cy="65120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8953" y="2162908"/>
            <a:ext cx="235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인구 통계학적 정보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나이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성별</a:t>
            </a:r>
            <a:endParaRPr lang="en-US" altLang="ko-KR" dirty="0" smtClean="0"/>
          </a:p>
          <a:p>
            <a:r>
              <a:rPr lang="ko-KR" altLang="en-US" dirty="0"/>
              <a:t>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8952" y="4588148"/>
            <a:ext cx="249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해결하기 원하는 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966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데이터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모델링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03. User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Journey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318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13"/>
            <a:ext cx="12192000" cy="65715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4108" y="2549769"/>
            <a:ext cx="6005146" cy="16353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80342" y="4501662"/>
            <a:ext cx="23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▶ 장점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24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16"/>
            <a:ext cx="12192000" cy="66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59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09"/>
            <a:ext cx="12192000" cy="6740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9627" y="316524"/>
            <a:ext cx="35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우버</a:t>
            </a:r>
            <a:r>
              <a:rPr lang="ko-KR" altLang="en-US" dirty="0" smtClean="0"/>
              <a:t> 사용자 </a:t>
            </a:r>
            <a:r>
              <a:rPr lang="en-US" altLang="ko-KR" dirty="0" smtClean="0"/>
              <a:t>journey </a:t>
            </a:r>
            <a:r>
              <a:rPr lang="ko-KR" altLang="en-US" dirty="0" smtClean="0"/>
              <a:t>예시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845920" y="5454162"/>
            <a:ext cx="199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사용자 만족도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034346" y="1931377"/>
            <a:ext cx="139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 단계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69986" y="4211516"/>
            <a:ext cx="215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페르소나 정의가 선행되어야 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130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182"/>
            <a:ext cx="12192000" cy="598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08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34"/>
            <a:ext cx="12192000" cy="6808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42547" y="4906108"/>
            <a:ext cx="2851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여행 전 계획을 세울 때 사용자 행동과 </a:t>
            </a:r>
            <a:r>
              <a:rPr lang="en-US" altLang="ko-KR" dirty="0" err="1" smtClean="0"/>
              <a:t>painpoint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79401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40"/>
            <a:ext cx="12192000" cy="66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46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74"/>
            <a:ext cx="12192000" cy="6684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29503" y="492370"/>
            <a:ext cx="4315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현재보다는 미래 단계에 대한 </a:t>
            </a:r>
            <a:r>
              <a:rPr lang="en-US" altLang="ko-KR" dirty="0" smtClean="0"/>
              <a:t>journey</a:t>
            </a:r>
          </a:p>
        </p:txBody>
      </p:sp>
    </p:spTree>
    <p:extLst>
      <p:ext uri="{BB962C8B-B14F-4D97-AF65-F5344CB8AC3E}">
        <p14:creationId xmlns:p14="http://schemas.microsoft.com/office/powerpoint/2010/main" val="1514145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9" y="0"/>
            <a:ext cx="11863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58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742"/>
            <a:ext cx="12192000" cy="621851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4108" y="2549770"/>
            <a:ext cx="11509130" cy="6330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08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5"/>
            <a:ext cx="12192000" cy="65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38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347"/>
            <a:ext cx="12192000" cy="455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2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서비스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컨셉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/Feature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우선순위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01. </a:t>
            </a:r>
            <a:r>
              <a:rPr lang="ko-KR" altLang="en-US" b="1" dirty="0" smtClean="0">
                <a:solidFill>
                  <a:schemeClr val="accent5">
                    <a:lumMod val="75000"/>
                  </a:schemeClr>
                </a:solidFill>
              </a:rPr>
              <a:t>브레인 </a:t>
            </a:r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</a:rPr>
              <a:t>스토밍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94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02"/>
            <a:ext cx="12192000" cy="65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2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339"/>
            <a:ext cx="12192000" cy="65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92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86"/>
            <a:ext cx="12192000" cy="64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8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986"/>
            <a:ext cx="12192000" cy="63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64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34"/>
            <a:ext cx="12192000" cy="580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2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17"/>
            <a:ext cx="12192000" cy="64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7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서비스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컨셉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/Feature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우선순위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02. Feature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우선순위 세우기</a:t>
            </a:r>
          </a:p>
        </p:txBody>
      </p:sp>
    </p:spTree>
    <p:extLst>
      <p:ext uri="{BB962C8B-B14F-4D97-AF65-F5344CB8AC3E}">
        <p14:creationId xmlns:p14="http://schemas.microsoft.com/office/powerpoint/2010/main" val="3039852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11"/>
            <a:ext cx="12192000" cy="65973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95792" y="3578469"/>
            <a:ext cx="160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투입 리소스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47692" y="1524000"/>
            <a:ext cx="160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필수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24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09"/>
            <a:ext cx="12192000" cy="668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8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04"/>
            <a:ext cx="12192000" cy="65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839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서비스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컨셉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/Feature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우선순위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03. </a:t>
            </a:r>
            <a:r>
              <a:rPr lang="ko-KR" altLang="en-US" b="1" dirty="0" smtClean="0">
                <a:solidFill>
                  <a:schemeClr val="accent5">
                    <a:lumMod val="75000"/>
                  </a:schemeClr>
                </a:solidFill>
              </a:rPr>
              <a:t>서비스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1175645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100" dirty="0">
                <a:solidFill>
                  <a:schemeClr val="accent5">
                    <a:lumMod val="75000"/>
                  </a:schemeClr>
                </a:solidFill>
              </a:rPr>
              <a:t>02. UX overview </a:t>
            </a:r>
            <a:r>
              <a:rPr lang="ko-KR" altLang="en-US" sz="3100" dirty="0">
                <a:solidFill>
                  <a:schemeClr val="accent5">
                    <a:lumMod val="75000"/>
                  </a:schemeClr>
                </a:solidFill>
              </a:rPr>
              <a:t>및 실무 프로세스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실무에 필요한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UX, UI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용어</a:t>
            </a:r>
          </a:p>
        </p:txBody>
      </p:sp>
    </p:spTree>
    <p:extLst>
      <p:ext uri="{BB962C8B-B14F-4D97-AF65-F5344CB8AC3E}">
        <p14:creationId xmlns:p14="http://schemas.microsoft.com/office/powerpoint/2010/main" val="4155031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961"/>
            <a:ext cx="12192000" cy="60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6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44"/>
            <a:ext cx="12192000" cy="63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06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7"/>
            <a:ext cx="12192000" cy="65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69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83"/>
            <a:ext cx="12192000" cy="62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77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서비스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기획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01. User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Story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86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186"/>
            <a:ext cx="12192000" cy="64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2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894"/>
            <a:ext cx="12192000" cy="6330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48446" y="2505669"/>
            <a:ext cx="233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‘Sprint’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r>
              <a:rPr lang="en-US" altLang="ko-KR" dirty="0"/>
              <a:t>-</a:t>
            </a:r>
            <a:r>
              <a:rPr lang="ko-KR" altLang="en-US" dirty="0" smtClean="0"/>
              <a:t>반복적인 개발 주기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 정도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270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980"/>
            <a:ext cx="12192000" cy="6120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3775" y="1793493"/>
            <a:ext cx="675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목표가 무엇인지 생각하면서 유저 스토리를 작성한다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559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25" y="527301"/>
            <a:ext cx="6782798" cy="1813422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25" y="2741419"/>
            <a:ext cx="6133139" cy="1568020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25" y="4742822"/>
            <a:ext cx="6962050" cy="17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12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25"/>
            <a:ext cx="12192000" cy="66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" y="267943"/>
            <a:ext cx="12001990" cy="636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서비스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기획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02. User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Scenario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82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19"/>
            <a:ext cx="12192000" cy="65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14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938"/>
            <a:ext cx="12192000" cy="6224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2175" y="5943462"/>
            <a:ext cx="1054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사용자가 목표를 달성하게 위해서 어떤 흐름으로 서비스를 이용하는지 파악</a:t>
            </a:r>
            <a:endParaRPr lang="en-US" altLang="ko-KR" dirty="0" smtClean="0"/>
          </a:p>
          <a:p>
            <a:r>
              <a:rPr lang="ko-KR" altLang="en-US" dirty="0" smtClean="0"/>
              <a:t>페르소나를 기반으로 정리하면 좋다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82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102"/>
            <a:ext cx="12192000" cy="62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132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90"/>
            <a:ext cx="12192000" cy="62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41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39"/>
            <a:ext cx="12192000" cy="63317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1435" y="5372101"/>
            <a:ext cx="11509130" cy="6330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3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77"/>
            <a:ext cx="12192000" cy="60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126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서비스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기획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03. </a:t>
            </a:r>
            <a:r>
              <a:rPr lang="ko-KR" altLang="en-US" b="1" dirty="0" smtClean="0">
                <a:solidFill>
                  <a:schemeClr val="accent5">
                    <a:lumMod val="75000"/>
                  </a:schemeClr>
                </a:solidFill>
              </a:rPr>
              <a:t>스토리보드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173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662"/>
            <a:ext cx="12192000" cy="613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7693" y="615462"/>
            <a:ext cx="6260123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스토리보드 작성 시 필요한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요소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1648" y="5849816"/>
            <a:ext cx="232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맥락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7394" y="5849816"/>
            <a:ext cx="232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장면 설명 문구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105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58239" y="2368025"/>
            <a:ext cx="10183838" cy="7499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서비스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</a:rPr>
              <a:t>기획</a:t>
            </a:r>
            <a:endParaRPr lang="en-US" altLang="ko-KR" sz="4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04. User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1242757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6" y="248548"/>
            <a:ext cx="11951769" cy="63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43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952"/>
            <a:ext cx="12192000" cy="62040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7693" y="615462"/>
            <a:ext cx="6260123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개발할 수 있는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단계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083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342"/>
            <a:ext cx="12192000" cy="63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289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274"/>
            <a:ext cx="12192000" cy="59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300"/>
            <a:ext cx="12192000" cy="65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11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65"/>
            <a:ext cx="12192000" cy="66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68"/>
            <a:ext cx="12192000" cy="64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671"/>
            <a:ext cx="12192000" cy="64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07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32"/>
            <a:ext cx="12192000" cy="66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525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40"/>
            <a:ext cx="12192000" cy="660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79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879"/>
            <a:ext cx="12192000" cy="63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222</Words>
  <Application>Microsoft Office PowerPoint</Application>
  <PresentationFormat>와이드스크린</PresentationFormat>
  <Paragraphs>58</Paragraphs>
  <Slides>108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1" baseType="lpstr">
      <vt:lpstr>맑은 고딕</vt:lpstr>
      <vt:lpstr>Arial</vt:lpstr>
      <vt:lpstr>Office 테마</vt:lpstr>
      <vt:lpstr>Intro UX/UI 용어 UX/UI 트랜드 MVP UX 리서치 프로세스 Affinity Mapping Persona 데이터 모델링_User Journey 브레인 스토밍 Feature 우선순위 세우기 서비스 컨셉 서비스 기획_User Story 서비스 기획_User Scenario 서비스 기획_스토리보드 서비스 기획_User Flow 서비스 기획_IA정보구조</vt:lpstr>
      <vt:lpstr>Intro</vt:lpstr>
      <vt:lpstr>PowerPoint 프레젠테이션</vt:lpstr>
      <vt:lpstr>PowerPoint 프레젠테이션</vt:lpstr>
      <vt:lpstr>PowerPoint 프레젠테이션</vt:lpstr>
      <vt:lpstr>PowerPoint 프레젠테이션</vt:lpstr>
      <vt:lpstr>02. UX overview 및 실무 프로세스  01.실무에 필요한 UX, UI용어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31</cp:revision>
  <dcterms:created xsi:type="dcterms:W3CDTF">2019-09-24T04:31:25Z</dcterms:created>
  <dcterms:modified xsi:type="dcterms:W3CDTF">2019-10-07T12:11:17Z</dcterms:modified>
</cp:coreProperties>
</file>